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3"/>
  </p:handoutMasterIdLst>
  <p:sldIdLst>
    <p:sldId id="256" r:id="rId2"/>
  </p:sldIdLst>
  <p:sldSz cx="41148000" cy="27432000"/>
  <p:notesSz cx="6888163" cy="10020300"/>
  <p:defaultTextStyle>
    <a:defPPr>
      <a:defRPr lang="en-US"/>
    </a:defPPr>
    <a:lvl1pPr marL="0" algn="l" defTabSz="3918844" rtl="0" eaLnBrk="1" latinLnBrk="0" hangingPunct="1">
      <a:defRPr sz="7700" kern="1200">
        <a:solidFill>
          <a:schemeClr val="tx1"/>
        </a:solidFill>
        <a:latin typeface="+mn-lt"/>
        <a:ea typeface="+mn-ea"/>
        <a:cs typeface="+mn-cs"/>
      </a:defRPr>
    </a:lvl1pPr>
    <a:lvl2pPr marL="1959422" algn="l" defTabSz="3918844" rtl="0" eaLnBrk="1" latinLnBrk="0" hangingPunct="1">
      <a:defRPr sz="7700" kern="1200">
        <a:solidFill>
          <a:schemeClr val="tx1"/>
        </a:solidFill>
        <a:latin typeface="+mn-lt"/>
        <a:ea typeface="+mn-ea"/>
        <a:cs typeface="+mn-cs"/>
      </a:defRPr>
    </a:lvl2pPr>
    <a:lvl3pPr marL="3918844" algn="l" defTabSz="3918844" rtl="0" eaLnBrk="1" latinLnBrk="0" hangingPunct="1">
      <a:defRPr sz="7700" kern="1200">
        <a:solidFill>
          <a:schemeClr val="tx1"/>
        </a:solidFill>
        <a:latin typeface="+mn-lt"/>
        <a:ea typeface="+mn-ea"/>
        <a:cs typeface="+mn-cs"/>
      </a:defRPr>
    </a:lvl3pPr>
    <a:lvl4pPr marL="5878266" algn="l" defTabSz="3918844" rtl="0" eaLnBrk="1" latinLnBrk="0" hangingPunct="1">
      <a:defRPr sz="7700" kern="1200">
        <a:solidFill>
          <a:schemeClr val="tx1"/>
        </a:solidFill>
        <a:latin typeface="+mn-lt"/>
        <a:ea typeface="+mn-ea"/>
        <a:cs typeface="+mn-cs"/>
      </a:defRPr>
    </a:lvl4pPr>
    <a:lvl5pPr marL="7837688" algn="l" defTabSz="3918844" rtl="0" eaLnBrk="1" latinLnBrk="0" hangingPunct="1">
      <a:defRPr sz="7700" kern="1200">
        <a:solidFill>
          <a:schemeClr val="tx1"/>
        </a:solidFill>
        <a:latin typeface="+mn-lt"/>
        <a:ea typeface="+mn-ea"/>
        <a:cs typeface="+mn-cs"/>
      </a:defRPr>
    </a:lvl5pPr>
    <a:lvl6pPr marL="9797110" algn="l" defTabSz="3918844" rtl="0" eaLnBrk="1" latinLnBrk="0" hangingPunct="1">
      <a:defRPr sz="7700" kern="1200">
        <a:solidFill>
          <a:schemeClr val="tx1"/>
        </a:solidFill>
        <a:latin typeface="+mn-lt"/>
        <a:ea typeface="+mn-ea"/>
        <a:cs typeface="+mn-cs"/>
      </a:defRPr>
    </a:lvl6pPr>
    <a:lvl7pPr marL="11756532" algn="l" defTabSz="3918844" rtl="0" eaLnBrk="1" latinLnBrk="0" hangingPunct="1">
      <a:defRPr sz="7700" kern="1200">
        <a:solidFill>
          <a:schemeClr val="tx1"/>
        </a:solidFill>
        <a:latin typeface="+mn-lt"/>
        <a:ea typeface="+mn-ea"/>
        <a:cs typeface="+mn-cs"/>
      </a:defRPr>
    </a:lvl7pPr>
    <a:lvl8pPr marL="13715954" algn="l" defTabSz="3918844" rtl="0" eaLnBrk="1" latinLnBrk="0" hangingPunct="1">
      <a:defRPr sz="7700" kern="1200">
        <a:solidFill>
          <a:schemeClr val="tx1"/>
        </a:solidFill>
        <a:latin typeface="+mn-lt"/>
        <a:ea typeface="+mn-ea"/>
        <a:cs typeface="+mn-cs"/>
      </a:defRPr>
    </a:lvl8pPr>
    <a:lvl9pPr marL="15675376" algn="l" defTabSz="3918844" rtl="0" eaLnBrk="1" latinLnBrk="0" hangingPunct="1">
      <a:defRPr sz="7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750" y="204"/>
      </p:cViewPr>
      <p:guideLst>
        <p:guide orient="horz" pos="8640"/>
        <p:guide pos="129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Desktop\New%20Microsoft%20Office%20Excel%20Workshee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pieChart>
        <c:varyColors val="1"/>
        <c:ser>
          <c:idx val="0"/>
          <c:order val="0"/>
          <c:explosion val="25"/>
          <c:dLbls>
            <c:dLbl>
              <c:idx val="4"/>
              <c:layout>
                <c:manualLayout>
                  <c:x val="-4.0008266975102694E-2"/>
                  <c:y val="8.8244948297125522E-2"/>
                </c:manualLayout>
              </c:layout>
              <c:showVal val="1"/>
            </c:dLbl>
            <c:showVal val="1"/>
            <c:showLeaderLines val="1"/>
          </c:dLbls>
          <c:cat>
            <c:strRef>
              <c:f>Sheet1!$B$7:$B$12</c:f>
              <c:strCache>
                <c:ptCount val="6"/>
                <c:pt idx="0">
                  <c:v>بیش از 70 سال</c:v>
                </c:pt>
                <c:pt idx="1">
                  <c:v>بین 60 تا 69 سال</c:v>
                </c:pt>
                <c:pt idx="2">
                  <c:v>بین 50 تا 59 سال</c:v>
                </c:pt>
                <c:pt idx="3">
                  <c:v>بین 40 تا 49 سال</c:v>
                </c:pt>
                <c:pt idx="4">
                  <c:v> بین 30 تا 39 سال</c:v>
                </c:pt>
                <c:pt idx="5">
                  <c:v>کمتر از 30 سال</c:v>
                </c:pt>
              </c:strCache>
            </c:strRef>
          </c:cat>
          <c:val>
            <c:numRef>
              <c:f>Sheet1!$C$7:$C$12</c:f>
              <c:numCache>
                <c:formatCode>0.00%</c:formatCode>
                <c:ptCount val="6"/>
                <c:pt idx="0">
                  <c:v>3.1000000000000003E-2</c:v>
                </c:pt>
                <c:pt idx="1">
                  <c:v>0.17900000000000002</c:v>
                </c:pt>
                <c:pt idx="2">
                  <c:v>0.28600000000000003</c:v>
                </c:pt>
                <c:pt idx="3">
                  <c:v>0.33800000000000008</c:v>
                </c:pt>
                <c:pt idx="4">
                  <c:v>0.15400000000000003</c:v>
                </c:pt>
                <c:pt idx="5">
                  <c:v>1.0999999999999998E-2</c:v>
                </c:pt>
              </c:numCache>
            </c:numRef>
          </c:val>
        </c:ser>
        <c:firstSliceAng val="0"/>
      </c:pieChart>
    </c:plotArea>
    <c:legend>
      <c:legendPos val="r"/>
      <c:layout/>
    </c:legend>
    <c:plotVisOnly val="1"/>
  </c:chart>
  <c:txPr>
    <a:bodyPr/>
    <a:lstStyle/>
    <a:p>
      <a:pPr>
        <a:defRPr sz="40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view3D>
      <c:depthPercent val="100"/>
      <c:rAngAx val="1"/>
    </c:view3D>
    <c:plotArea>
      <c:layout/>
      <c:bar3DChart>
        <c:barDir val="col"/>
        <c:grouping val="clustered"/>
        <c:ser>
          <c:idx val="0"/>
          <c:order val="0"/>
          <c:tx>
            <c:strRef>
              <c:f>Sheet1!$H$800</c:f>
              <c:strCache>
                <c:ptCount val="1"/>
                <c:pt idx="0">
                  <c:v>فراوانی</c:v>
                </c:pt>
              </c:strCache>
            </c:strRef>
          </c:tx>
          <c:dLbls>
            <c:dLbl>
              <c:idx val="0"/>
              <c:layout>
                <c:manualLayout>
                  <c:x val="3.0555555555555582E-2"/>
                  <c:y val="-7.407407407407407E-2"/>
                </c:manualLayout>
              </c:layout>
              <c:tx>
                <c:rich>
                  <a:bodyPr/>
                  <a:lstStyle/>
                  <a:p>
                    <a:r>
                      <a:rPr lang="en-US" sz="4800"/>
                      <a:t>3</a:t>
                    </a:r>
                    <a:r>
                      <a:rPr lang="en-US"/>
                      <a:t>2.4%</a:t>
                    </a:r>
                  </a:p>
                </c:rich>
              </c:tx>
              <c:showVal val="1"/>
              <c:extLst>
                <c:ext xmlns:c15="http://schemas.microsoft.com/office/drawing/2012/chart" uri="{CE6537A1-D6FC-4f65-9D91-7224C49458BB}">
                  <c15:layout/>
                </c:ext>
              </c:extLst>
            </c:dLbl>
            <c:dLbl>
              <c:idx val="1"/>
              <c:layout>
                <c:manualLayout>
                  <c:x val="1.6666666666666701E-2"/>
                  <c:y val="-6.9444444444444503E-2"/>
                </c:manualLayout>
              </c:layout>
              <c:tx>
                <c:rich>
                  <a:bodyPr/>
                  <a:lstStyle/>
                  <a:p>
                    <a:r>
                      <a:rPr lang="en-US" sz="4800"/>
                      <a:t>6</a:t>
                    </a:r>
                    <a:r>
                      <a:rPr lang="en-US"/>
                      <a:t>7.6%</a:t>
                    </a:r>
                  </a:p>
                </c:rich>
              </c:tx>
              <c:showVal val="1"/>
              <c:extLst>
                <c:ext xmlns:c15="http://schemas.microsoft.com/office/drawing/2012/chart" uri="{CE6537A1-D6FC-4f65-9D91-7224C49458BB}">
                  <c15:layout/>
                </c:ext>
              </c:extLst>
            </c:dLbl>
            <c:txPr>
              <a:bodyPr rot="0" vert="horz"/>
              <a:lstStyle/>
              <a:p>
                <a:pPr>
                  <a:defRPr sz="4800"/>
                </a:pPr>
                <a:endParaRPr lang="en-US"/>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Sheet1!$G$801:$G$802</c:f>
              <c:strCache>
                <c:ptCount val="2"/>
                <c:pt idx="0">
                  <c:v>بلی</c:v>
                </c:pt>
                <c:pt idx="1">
                  <c:v>خیر</c:v>
                </c:pt>
              </c:strCache>
            </c:strRef>
          </c:cat>
          <c:val>
            <c:numRef>
              <c:f>Sheet1!$H$801:$H$802</c:f>
              <c:numCache>
                <c:formatCode>General</c:formatCode>
                <c:ptCount val="2"/>
                <c:pt idx="0">
                  <c:v>144</c:v>
                </c:pt>
                <c:pt idx="1">
                  <c:v>300</c:v>
                </c:pt>
              </c:numCache>
            </c:numRef>
          </c:val>
        </c:ser>
        <c:shape val="cylinder"/>
        <c:axId val="84423424"/>
        <c:axId val="84425344"/>
        <c:axId val="0"/>
      </c:bar3DChart>
      <c:catAx>
        <c:axId val="84423424"/>
        <c:scaling>
          <c:orientation val="minMax"/>
        </c:scaling>
        <c:axPos val="b"/>
        <c:title>
          <c:tx>
            <c:rich>
              <a:bodyPr rot="0" vert="horz"/>
              <a:lstStyle/>
              <a:p>
                <a:pPr>
                  <a:defRPr sz="4800"/>
                </a:pPr>
                <a:r>
                  <a:rPr lang="fa-IR" sz="4800"/>
                  <a:t>سابقه سرطان در خویشاوندان افراد</a:t>
                </a:r>
                <a:endParaRPr lang="en-US" sz="4800"/>
              </a:p>
            </c:rich>
          </c:tx>
          <c:layout/>
        </c:title>
        <c:numFmt formatCode="General" sourceLinked="0"/>
        <c:majorTickMark val="none"/>
        <c:tickLblPos val="nextTo"/>
        <c:txPr>
          <a:bodyPr rot="-60000000" vert="horz"/>
          <a:lstStyle/>
          <a:p>
            <a:pPr>
              <a:defRPr sz="4800"/>
            </a:pPr>
            <a:endParaRPr lang="en-US"/>
          </a:p>
        </c:txPr>
        <c:crossAx val="84425344"/>
        <c:crosses val="autoZero"/>
        <c:auto val="1"/>
        <c:lblAlgn val="ctr"/>
        <c:lblOffset val="100"/>
      </c:catAx>
      <c:valAx>
        <c:axId val="84425344"/>
        <c:scaling>
          <c:orientation val="minMax"/>
        </c:scaling>
        <c:axPos val="l"/>
        <c:majorGridlines/>
        <c:title>
          <c:tx>
            <c:rich>
              <a:bodyPr rot="-5400000" vert="horz"/>
              <a:lstStyle/>
              <a:p>
                <a:pPr>
                  <a:defRPr sz="4800"/>
                </a:pPr>
                <a:r>
                  <a:rPr lang="fa-IR" sz="4800"/>
                  <a:t>فراوانی</a:t>
                </a:r>
                <a:endParaRPr lang="en-US" sz="4800"/>
              </a:p>
            </c:rich>
          </c:tx>
          <c:layout/>
        </c:title>
        <c:numFmt formatCode="General" sourceLinked="1"/>
        <c:majorTickMark val="none"/>
        <c:tickLblPos val="nextTo"/>
        <c:txPr>
          <a:bodyPr rot="-60000000" vert="horz"/>
          <a:lstStyle/>
          <a:p>
            <a:pPr>
              <a:defRPr sz="4800"/>
            </a:pPr>
            <a:endParaRPr lang="en-US"/>
          </a:p>
        </c:txPr>
        <c:crossAx val="84423424"/>
        <c:crosses val="autoZero"/>
        <c:crossBetween val="between"/>
      </c:valAx>
    </c:plotArea>
    <c:plotVisOnly val="1"/>
    <c:dispBlanksAs val="gap"/>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621" cy="501576"/>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00934" y="0"/>
            <a:ext cx="2985621" cy="501576"/>
          </a:xfrm>
          <a:prstGeom prst="rect">
            <a:avLst/>
          </a:prstGeom>
        </p:spPr>
        <p:txBody>
          <a:bodyPr vert="horz" lIns="92446" tIns="46223" rIns="92446" bIns="46223" rtlCol="0"/>
          <a:lstStyle>
            <a:lvl1pPr algn="r">
              <a:defRPr sz="1200"/>
            </a:lvl1pPr>
          </a:lstStyle>
          <a:p>
            <a:fld id="{1BC1F03B-85E7-46BD-88C2-967801206605}" type="datetimeFigureOut">
              <a:rPr lang="en-US" smtClean="0"/>
              <a:pPr/>
              <a:t>11/24/2014</a:t>
            </a:fld>
            <a:endParaRPr lang="en-US"/>
          </a:p>
        </p:txBody>
      </p:sp>
      <p:sp>
        <p:nvSpPr>
          <p:cNvPr id="4" name="Footer Placeholder 3"/>
          <p:cNvSpPr>
            <a:spLocks noGrp="1"/>
          </p:cNvSpPr>
          <p:nvPr>
            <p:ph type="ftr" sz="quarter" idx="2"/>
          </p:nvPr>
        </p:nvSpPr>
        <p:spPr>
          <a:xfrm>
            <a:off x="0" y="9517122"/>
            <a:ext cx="2985621" cy="501575"/>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00934" y="9517122"/>
            <a:ext cx="2985621" cy="501575"/>
          </a:xfrm>
          <a:prstGeom prst="rect">
            <a:avLst/>
          </a:prstGeom>
        </p:spPr>
        <p:txBody>
          <a:bodyPr vert="horz" lIns="92446" tIns="46223" rIns="92446" bIns="46223" rtlCol="0" anchor="b"/>
          <a:lstStyle>
            <a:lvl1pPr algn="r">
              <a:defRPr sz="1200"/>
            </a:lvl1pPr>
          </a:lstStyle>
          <a:p>
            <a:fld id="{4FBB5A08-A924-4BF2-8249-E4DCDAE15F7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2400300" y="5486400"/>
            <a:ext cx="35332416" cy="7315200"/>
          </a:xfrm>
          <a:ln>
            <a:noFill/>
          </a:ln>
        </p:spPr>
        <p:txBody>
          <a:bodyPr vert="horz" tIns="0" rIns="78377"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2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2400300" y="12914144"/>
            <a:ext cx="35346132" cy="7010400"/>
          </a:xfrm>
        </p:spPr>
        <p:txBody>
          <a:bodyPr lIns="0" rIns="78377"/>
          <a:lstStyle>
            <a:lvl1pPr marL="0" marR="195942" indent="0" algn="r">
              <a:buNone/>
              <a:defRPr>
                <a:solidFill>
                  <a:schemeClr val="tx1"/>
                </a:solidFill>
              </a:defRPr>
            </a:lvl1pPr>
            <a:lvl2pPr marL="1959422" indent="0" algn="ctr">
              <a:buNone/>
            </a:lvl2pPr>
            <a:lvl3pPr marL="3918844" indent="0" algn="ctr">
              <a:buNone/>
            </a:lvl3pPr>
            <a:lvl4pPr marL="5878266" indent="0" algn="ctr">
              <a:buNone/>
            </a:lvl4pPr>
            <a:lvl5pPr marL="7837688" indent="0" algn="ctr">
              <a:buNone/>
            </a:lvl5pPr>
            <a:lvl6pPr marL="9797110" indent="0" algn="ctr">
              <a:buNone/>
            </a:lvl6pPr>
            <a:lvl7pPr marL="11756532" indent="0" algn="ctr">
              <a:buNone/>
            </a:lvl7pPr>
            <a:lvl8pPr marL="13715954" indent="0" algn="ctr">
              <a:buNone/>
            </a:lvl8pPr>
            <a:lvl9pPr marL="15675376"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D8C49D-D932-4351-B31D-0EDC9590F4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832300" y="3657606"/>
            <a:ext cx="9258300" cy="20847052"/>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057400" y="3657606"/>
            <a:ext cx="27089100" cy="208470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386584" y="5266944"/>
            <a:ext cx="34975800" cy="5449824"/>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240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386584" y="10818656"/>
            <a:ext cx="34975800" cy="6038848"/>
          </a:xfrm>
        </p:spPr>
        <p:txBody>
          <a:bodyPr lIns="195942" rIns="195942" anchor="t"/>
          <a:lstStyle>
            <a:lvl1pPr marL="0" indent="0">
              <a:buNone/>
              <a:defRPr sz="9400">
                <a:solidFill>
                  <a:schemeClr val="tx1"/>
                </a:solidFill>
              </a:defRPr>
            </a:lvl1pPr>
            <a:lvl2pPr>
              <a:buNone/>
              <a:defRPr sz="7700">
                <a:solidFill>
                  <a:schemeClr val="tx1">
                    <a:tint val="75000"/>
                  </a:schemeClr>
                </a:solidFill>
              </a:defRPr>
            </a:lvl2pPr>
            <a:lvl3pPr>
              <a:buNone/>
              <a:defRPr sz="6900">
                <a:solidFill>
                  <a:schemeClr val="tx1">
                    <a:tint val="75000"/>
                  </a:schemeClr>
                </a:solidFill>
              </a:defRPr>
            </a:lvl3pPr>
            <a:lvl4pPr>
              <a:buNone/>
              <a:defRPr sz="6000">
                <a:solidFill>
                  <a:schemeClr val="tx1">
                    <a:tint val="75000"/>
                  </a:schemeClr>
                </a:solidFill>
              </a:defRPr>
            </a:lvl4pPr>
            <a:lvl5pPr>
              <a:buNone/>
              <a:defRPr sz="60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8C49D-D932-4351-B31D-0EDC9590F4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057400" y="2816352"/>
            <a:ext cx="37033200" cy="4572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2057400" y="7680340"/>
            <a:ext cx="18173700" cy="17739360"/>
          </a:xfrm>
        </p:spPr>
        <p:txBody>
          <a:bodyPr/>
          <a:lstStyle>
            <a:lvl1pPr>
              <a:defRPr sz="11100"/>
            </a:lvl1pPr>
            <a:lvl2pPr>
              <a:defRPr sz="10300"/>
            </a:lvl2pPr>
            <a:lvl3pPr>
              <a:defRPr sz="8600"/>
            </a:lvl3pPr>
            <a:lvl4pPr>
              <a:defRPr sz="7700"/>
            </a:lvl4pPr>
            <a:lvl5pPr>
              <a:defRPr sz="7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0916900" y="7680340"/>
            <a:ext cx="18173700" cy="17739360"/>
          </a:xfrm>
        </p:spPr>
        <p:txBody>
          <a:bodyPr/>
          <a:lstStyle>
            <a:lvl1pPr>
              <a:defRPr sz="11100"/>
            </a:lvl1pPr>
            <a:lvl2pPr>
              <a:defRPr sz="10300"/>
            </a:lvl2pPr>
            <a:lvl3pPr>
              <a:defRPr sz="8600"/>
            </a:lvl3pPr>
            <a:lvl4pPr>
              <a:defRPr sz="7700"/>
            </a:lvl4pPr>
            <a:lvl5pPr>
              <a:defRPr sz="7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2816352"/>
            <a:ext cx="37033200" cy="4572000"/>
          </a:xfrm>
        </p:spPr>
        <p:txBody>
          <a:bodyPr tIns="195942"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057400" y="7420992"/>
            <a:ext cx="18180846" cy="2637408"/>
          </a:xfrm>
        </p:spPr>
        <p:txBody>
          <a:bodyPr lIns="195942" tIns="0" rIns="195942" bIns="0" anchor="ctr">
            <a:noAutofit/>
          </a:bodyPr>
          <a:lstStyle>
            <a:lvl1pPr marL="0" indent="0">
              <a:buNone/>
              <a:defRPr sz="10300" b="1" cap="none" baseline="0">
                <a:solidFill>
                  <a:schemeClr val="tx2"/>
                </a:solidFill>
                <a:effectLst/>
              </a:defRPr>
            </a:lvl1pPr>
            <a:lvl2pPr>
              <a:buNone/>
              <a:defRPr sz="8600" b="1"/>
            </a:lvl2pPr>
            <a:lvl3pPr>
              <a:buNone/>
              <a:defRPr sz="7700" b="1"/>
            </a:lvl3pPr>
            <a:lvl4pPr>
              <a:buNone/>
              <a:defRPr sz="6900" b="1"/>
            </a:lvl4pPr>
            <a:lvl5pPr>
              <a:buNone/>
              <a:defRPr sz="69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0902615" y="7439030"/>
            <a:ext cx="18187988" cy="2619372"/>
          </a:xfrm>
        </p:spPr>
        <p:txBody>
          <a:bodyPr lIns="195942" tIns="0" rIns="195942" bIns="0" anchor="ctr"/>
          <a:lstStyle>
            <a:lvl1pPr marL="0" indent="0">
              <a:buNone/>
              <a:defRPr sz="10300" b="1" cap="none" baseline="0">
                <a:solidFill>
                  <a:schemeClr val="tx2"/>
                </a:solidFill>
                <a:effectLst/>
              </a:defRPr>
            </a:lvl1pPr>
            <a:lvl2pPr>
              <a:buNone/>
              <a:defRPr sz="8600" b="1"/>
            </a:lvl2pPr>
            <a:lvl3pPr>
              <a:buNone/>
              <a:defRPr sz="7700" b="1"/>
            </a:lvl3pPr>
            <a:lvl4pPr>
              <a:buNone/>
              <a:defRPr sz="6900" b="1"/>
            </a:lvl4pPr>
            <a:lvl5pPr>
              <a:buNone/>
              <a:defRPr sz="69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57400" y="10058400"/>
            <a:ext cx="18180846" cy="15382880"/>
          </a:xfrm>
        </p:spPr>
        <p:txBody>
          <a:bodyPr tIns="0"/>
          <a:lstStyle>
            <a:lvl1pPr>
              <a:defRPr sz="9400"/>
            </a:lvl1pPr>
            <a:lvl2pPr>
              <a:defRPr sz="8600"/>
            </a:lvl2pPr>
            <a:lvl3pPr>
              <a:defRPr sz="7700"/>
            </a:lvl3pPr>
            <a:lvl4pPr>
              <a:defRPr sz="6900"/>
            </a:lvl4pPr>
            <a:lvl5pPr>
              <a:defRPr sz="6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902615" y="10058400"/>
            <a:ext cx="18187988" cy="15382880"/>
          </a:xfrm>
        </p:spPr>
        <p:txBody>
          <a:bodyPr tIns="0"/>
          <a:lstStyle>
            <a:lvl1pPr>
              <a:defRPr sz="9400"/>
            </a:lvl1pPr>
            <a:lvl2pPr>
              <a:defRPr sz="8600"/>
            </a:lvl2pPr>
            <a:lvl3pPr>
              <a:defRPr sz="7700"/>
            </a:lvl3pPr>
            <a:lvl4pPr>
              <a:defRPr sz="6900"/>
            </a:lvl4pPr>
            <a:lvl5pPr>
              <a:defRPr sz="6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57400" y="2816352"/>
            <a:ext cx="37376100" cy="4572000"/>
          </a:xfrm>
        </p:spPr>
        <p:txBody>
          <a:bodyPr vert="horz" tIns="195942"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214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86100" y="2057408"/>
            <a:ext cx="12344400" cy="4648200"/>
          </a:xfrm>
        </p:spPr>
        <p:txBody>
          <a:bodyPr lIns="0" anchor="b">
            <a:noAutofit/>
          </a:bodyPr>
          <a:lstStyle>
            <a:lvl1pPr algn="l" rtl="0">
              <a:spcBef>
                <a:spcPct val="0"/>
              </a:spcBef>
              <a:buNone/>
              <a:defRPr sz="111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086100" y="6705600"/>
            <a:ext cx="12344400" cy="18288000"/>
          </a:xfrm>
        </p:spPr>
        <p:txBody>
          <a:bodyPr lIns="78377" rIns="78377"/>
          <a:lstStyle>
            <a:lvl1pPr marL="0" indent="0" algn="l">
              <a:buNone/>
              <a:defRPr sz="6000"/>
            </a:lvl1pPr>
            <a:lvl2pPr indent="0" algn="l">
              <a:buNone/>
              <a:defRPr sz="5100"/>
            </a:lvl2pPr>
            <a:lvl3pPr indent="0" algn="l">
              <a:buNone/>
              <a:defRPr sz="4300"/>
            </a:lvl3pPr>
            <a:lvl4pPr indent="0" algn="l">
              <a:buNone/>
              <a:defRPr sz="3900"/>
            </a:lvl4pPr>
            <a:lvl5pPr indent="0" algn="l">
              <a:buNone/>
              <a:defRPr sz="3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6087725" y="6705600"/>
            <a:ext cx="23002875" cy="18288000"/>
          </a:xfrm>
        </p:spPr>
        <p:txBody>
          <a:bodyPr tIns="0"/>
          <a:lstStyle>
            <a:lvl1pPr>
              <a:defRPr sz="12000"/>
            </a:lvl1pPr>
            <a:lvl2pPr>
              <a:defRPr sz="11100"/>
            </a:lvl2pPr>
            <a:lvl3pPr>
              <a:defRPr sz="10300"/>
            </a:lvl3pPr>
            <a:lvl4pPr>
              <a:defRPr sz="8600"/>
            </a:lvl4pPr>
            <a:lvl5pPr>
              <a:defRPr sz="7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8C49D-D932-4351-B31D-0EDC9590F4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14245889" y="4432308"/>
            <a:ext cx="23660100" cy="164592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391884" tIns="195942" rIns="391884" bIns="195942" rtlCol="0" anchor="ctr"/>
          <a:lstStyle/>
          <a:p>
            <a:pPr algn="ctr" eaLnBrk="1" latinLnBrk="0" hangingPunct="1"/>
            <a:endParaRPr kumimoji="0" lang="en-US"/>
          </a:p>
        </p:txBody>
      </p:sp>
      <p:sp>
        <p:nvSpPr>
          <p:cNvPr id="12" name="Right Triangle 11"/>
          <p:cNvSpPr/>
          <p:nvPr/>
        </p:nvSpPr>
        <p:spPr>
          <a:xfrm rot="420000" flipV="1">
            <a:off x="36018603" y="21439076"/>
            <a:ext cx="699516" cy="621792"/>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391884" tIns="195942" rIns="391884" bIns="195942" rtlCol="0" anchor="ctr"/>
          <a:lstStyle/>
          <a:p>
            <a:pPr algn="ctr" eaLnBrk="1" latinLnBrk="0" hangingPunct="1"/>
            <a:endParaRPr kumimoji="0" lang="en-US"/>
          </a:p>
        </p:txBody>
      </p:sp>
      <p:sp>
        <p:nvSpPr>
          <p:cNvPr id="2" name="Title 1"/>
          <p:cNvSpPr>
            <a:spLocks noGrp="1"/>
          </p:cNvSpPr>
          <p:nvPr>
            <p:ph type="title"/>
          </p:nvPr>
        </p:nvSpPr>
        <p:spPr>
          <a:xfrm>
            <a:off x="2743200" y="4707986"/>
            <a:ext cx="9957816" cy="6330484"/>
          </a:xfrm>
        </p:spPr>
        <p:txBody>
          <a:bodyPr vert="horz" lIns="195942" tIns="195942" rIns="195942" bIns="195942" anchor="b"/>
          <a:lstStyle>
            <a:lvl1pPr algn="l">
              <a:buNone/>
              <a:defRPr sz="86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743200" y="11315140"/>
            <a:ext cx="9944100" cy="8717280"/>
          </a:xfrm>
        </p:spPr>
        <p:txBody>
          <a:bodyPr lIns="274319" rIns="195942" bIns="195942" anchor="t"/>
          <a:lstStyle>
            <a:lvl1pPr marL="0" indent="0" algn="l">
              <a:spcBef>
                <a:spcPts val="1071"/>
              </a:spcBef>
              <a:buFontTx/>
              <a:buNone/>
              <a:defRPr sz="5600"/>
            </a:lvl1pPr>
            <a:lvl2pPr>
              <a:defRPr sz="5100"/>
            </a:lvl2pPr>
            <a:lvl3pPr>
              <a:defRPr sz="4300"/>
            </a:lvl3pPr>
            <a:lvl4pPr>
              <a:defRPr sz="3900"/>
            </a:lvl4pPr>
            <a:lvl5pPr>
              <a:defRPr sz="3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03B8D9-570C-4893-A935-C692339D1817}" type="datetimeFigureOut">
              <a:rPr lang="en-US" smtClean="0"/>
              <a:pPr/>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36347400" y="25425402"/>
            <a:ext cx="2743200" cy="1460500"/>
          </a:xfrm>
        </p:spPr>
        <p:txBody>
          <a:bodyPr/>
          <a:lstStyle/>
          <a:p>
            <a:fld id="{B6D8C49D-D932-4351-B31D-0EDC9590F4B2}" type="slidenum">
              <a:rPr lang="en-US" smtClean="0"/>
              <a:pPr/>
              <a:t>‹#›</a:t>
            </a:fld>
            <a:endParaRPr lang="en-US"/>
          </a:p>
        </p:txBody>
      </p:sp>
      <p:sp>
        <p:nvSpPr>
          <p:cNvPr id="3" name="Picture Placeholder 2"/>
          <p:cNvSpPr>
            <a:spLocks noGrp="1"/>
          </p:cNvSpPr>
          <p:nvPr>
            <p:ph type="pic" idx="1"/>
          </p:nvPr>
        </p:nvSpPr>
        <p:spPr>
          <a:xfrm rot="420000">
            <a:off x="15686069" y="4798068"/>
            <a:ext cx="20779740" cy="15727680"/>
          </a:xfrm>
          <a:prstGeom prst="rect">
            <a:avLst/>
          </a:prstGeom>
          <a:solidFill>
            <a:schemeClr val="bg2"/>
          </a:solidFill>
          <a:ln w="3000" cap="rnd">
            <a:solidFill>
              <a:srgbClr val="C0C0C0"/>
            </a:solidFill>
            <a:round/>
          </a:ln>
          <a:effectLst/>
        </p:spPr>
        <p:txBody>
          <a:bodyPr/>
          <a:lstStyle>
            <a:lvl1pPr marL="0" indent="0">
              <a:buNone/>
              <a:defRPr sz="13700"/>
            </a:lvl1pPr>
          </a:lstStyle>
          <a:p>
            <a:r>
              <a:rPr kumimoji="0" lang="en-US" smtClean="0"/>
              <a:t>Click icon to add picture</a:t>
            </a:r>
            <a:endParaRPr kumimoji="0" lang="en-US" dirty="0"/>
          </a:p>
        </p:txBody>
      </p:sp>
      <p:sp>
        <p:nvSpPr>
          <p:cNvPr id="10" name="Freeform 9"/>
          <p:cNvSpPr>
            <a:spLocks/>
          </p:cNvSpPr>
          <p:nvPr/>
        </p:nvSpPr>
        <p:spPr bwMode="auto">
          <a:xfrm flipV="1">
            <a:off x="-42863" y="23266400"/>
            <a:ext cx="41233725" cy="41656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91884" tIns="195942" rIns="391884" bIns="195942"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19716750" y="24879302"/>
            <a:ext cx="21431250" cy="25527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91884" tIns="195942" rIns="391884" bIns="195942"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42863" y="-28576"/>
            <a:ext cx="41233725" cy="41656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91884" tIns="195942" rIns="391884" bIns="195942"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19716750" y="-28574"/>
            <a:ext cx="21431250" cy="25527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91884" tIns="195942" rIns="391884" bIns="195942"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2057400" y="2816352"/>
            <a:ext cx="37033200" cy="4572000"/>
          </a:xfrm>
          <a:prstGeom prst="rect">
            <a:avLst/>
          </a:prstGeom>
        </p:spPr>
        <p:txBody>
          <a:bodyPr vert="horz" lIns="0" tIns="195942"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2057400" y="7741920"/>
            <a:ext cx="37033200" cy="17556480"/>
          </a:xfrm>
          <a:prstGeom prst="rect">
            <a:avLst/>
          </a:prstGeom>
        </p:spPr>
        <p:txBody>
          <a:bodyPr vert="horz" lIns="391884" tIns="195942" rIns="391884" bIns="195942">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2057400" y="25425402"/>
            <a:ext cx="9601200" cy="1460500"/>
          </a:xfrm>
          <a:prstGeom prst="rect">
            <a:avLst/>
          </a:prstGeom>
        </p:spPr>
        <p:txBody>
          <a:bodyPr vert="horz" lIns="0" tIns="0" rIns="0" bIns="0" anchor="b"/>
          <a:lstStyle>
            <a:lvl1pPr algn="l" eaLnBrk="1" latinLnBrk="0" hangingPunct="1">
              <a:defRPr kumimoji="0" sz="5100">
                <a:solidFill>
                  <a:schemeClr val="tx2">
                    <a:shade val="90000"/>
                  </a:schemeClr>
                </a:solidFill>
              </a:defRPr>
            </a:lvl1pPr>
          </a:lstStyle>
          <a:p>
            <a:fld id="{D703B8D9-570C-4893-A935-C692339D1817}" type="datetimeFigureOut">
              <a:rPr lang="en-US" smtClean="0"/>
              <a:pPr/>
              <a:t>11/24/2014</a:t>
            </a:fld>
            <a:endParaRPr lang="en-US"/>
          </a:p>
        </p:txBody>
      </p:sp>
      <p:sp>
        <p:nvSpPr>
          <p:cNvPr id="22" name="Footer Placeholder 21"/>
          <p:cNvSpPr>
            <a:spLocks noGrp="1"/>
          </p:cNvSpPr>
          <p:nvPr>
            <p:ph type="ftr" sz="quarter" idx="3"/>
          </p:nvPr>
        </p:nvSpPr>
        <p:spPr>
          <a:xfrm>
            <a:off x="12001500" y="25425402"/>
            <a:ext cx="15087600" cy="1460500"/>
          </a:xfrm>
          <a:prstGeom prst="rect">
            <a:avLst/>
          </a:prstGeom>
        </p:spPr>
        <p:txBody>
          <a:bodyPr vert="horz" lIns="0" tIns="0" rIns="0" bIns="0" anchor="b"/>
          <a:lstStyle>
            <a:lvl1pPr algn="l" eaLnBrk="1" latinLnBrk="0" hangingPunct="1">
              <a:defRPr kumimoji="0" sz="51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35661600" y="25425402"/>
            <a:ext cx="3429000" cy="1460500"/>
          </a:xfrm>
          <a:prstGeom prst="rect">
            <a:avLst/>
          </a:prstGeom>
        </p:spPr>
        <p:txBody>
          <a:bodyPr vert="horz" lIns="0" tIns="0" rIns="0" bIns="0" anchor="b"/>
          <a:lstStyle>
            <a:lvl1pPr algn="r" eaLnBrk="1" latinLnBrk="0" hangingPunct="1">
              <a:defRPr kumimoji="0" sz="5100">
                <a:solidFill>
                  <a:schemeClr val="tx2">
                    <a:shade val="90000"/>
                  </a:schemeClr>
                </a:solidFill>
              </a:defRPr>
            </a:lvl1pPr>
          </a:lstStyle>
          <a:p>
            <a:fld id="{B6D8C49D-D932-4351-B31D-0EDC9590F4B2}" type="slidenum">
              <a:rPr lang="en-US" smtClean="0"/>
              <a:pPr/>
              <a:t>‹#›</a:t>
            </a:fld>
            <a:endParaRPr lang="en-US"/>
          </a:p>
        </p:txBody>
      </p:sp>
      <p:grpSp>
        <p:nvGrpSpPr>
          <p:cNvPr id="2" name="Group 1"/>
          <p:cNvGrpSpPr/>
          <p:nvPr/>
        </p:nvGrpSpPr>
        <p:grpSpPr>
          <a:xfrm>
            <a:off x="-85576" y="809632"/>
            <a:ext cx="41312466" cy="2596896"/>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21400" b="0" kern="1200">
          <a:ln>
            <a:noFill/>
          </a:ln>
          <a:solidFill>
            <a:schemeClr val="tx2"/>
          </a:solidFill>
          <a:effectLst/>
          <a:latin typeface="+mj-lt"/>
          <a:ea typeface="+mj-ea"/>
          <a:cs typeface="+mj-cs"/>
        </a:defRPr>
      </a:lvl1pPr>
    </p:titleStyle>
    <p:bodyStyle>
      <a:lvl1pPr marL="1175653" indent="-1175653" algn="l" rtl="0" eaLnBrk="1" latinLnBrk="0" hangingPunct="1">
        <a:spcBef>
          <a:spcPct val="20000"/>
        </a:spcBef>
        <a:buClr>
          <a:schemeClr val="accent3"/>
        </a:buClr>
        <a:buSzPct val="95000"/>
        <a:buFont typeface="Wingdings 2"/>
        <a:buChar char=""/>
        <a:defRPr kumimoji="0" sz="11100" kern="1200">
          <a:solidFill>
            <a:schemeClr val="tx1"/>
          </a:solidFill>
          <a:latin typeface="+mn-lt"/>
          <a:ea typeface="+mn-ea"/>
          <a:cs typeface="+mn-cs"/>
        </a:defRPr>
      </a:lvl1pPr>
      <a:lvl2pPr marL="2743191" indent="-1058088" algn="l" rtl="0" eaLnBrk="1" latinLnBrk="0" hangingPunct="1">
        <a:spcBef>
          <a:spcPct val="20000"/>
        </a:spcBef>
        <a:buClr>
          <a:schemeClr val="accent1"/>
        </a:buClr>
        <a:buSzPct val="85000"/>
        <a:buFont typeface="Wingdings 2"/>
        <a:buChar char=""/>
        <a:defRPr kumimoji="0" sz="10300" kern="1200">
          <a:solidFill>
            <a:schemeClr val="tx1"/>
          </a:solidFill>
          <a:latin typeface="+mn-lt"/>
          <a:ea typeface="+mn-ea"/>
          <a:cs typeface="+mn-cs"/>
        </a:defRPr>
      </a:lvl2pPr>
      <a:lvl3pPr marL="3918844" indent="-1058088" algn="l" rtl="0" eaLnBrk="1" latinLnBrk="0" hangingPunct="1">
        <a:spcBef>
          <a:spcPct val="20000"/>
        </a:spcBef>
        <a:buClr>
          <a:schemeClr val="accent2"/>
        </a:buClr>
        <a:buSzPct val="70000"/>
        <a:buFont typeface="Wingdings 2"/>
        <a:buChar char=""/>
        <a:defRPr kumimoji="0" sz="9000" kern="1200">
          <a:solidFill>
            <a:schemeClr val="tx1"/>
          </a:solidFill>
          <a:latin typeface="+mn-lt"/>
          <a:ea typeface="+mn-ea"/>
          <a:cs typeface="+mn-cs"/>
        </a:defRPr>
      </a:lvl3pPr>
      <a:lvl4pPr marL="5094497" indent="-901334" algn="l" rtl="0" eaLnBrk="1" latinLnBrk="0" hangingPunct="1">
        <a:spcBef>
          <a:spcPct val="20000"/>
        </a:spcBef>
        <a:buClr>
          <a:schemeClr val="accent3"/>
        </a:buClr>
        <a:buSzPct val="65000"/>
        <a:buFont typeface="Wingdings 2"/>
        <a:buChar char=""/>
        <a:defRPr kumimoji="0" sz="8600" kern="1200">
          <a:solidFill>
            <a:schemeClr val="tx1"/>
          </a:solidFill>
          <a:latin typeface="+mn-lt"/>
          <a:ea typeface="+mn-ea"/>
          <a:cs typeface="+mn-cs"/>
        </a:defRPr>
      </a:lvl4pPr>
      <a:lvl5pPr marL="6270151" indent="-901334" algn="l" rtl="0" eaLnBrk="1" latinLnBrk="0" hangingPunct="1">
        <a:spcBef>
          <a:spcPct val="20000"/>
        </a:spcBef>
        <a:buClr>
          <a:schemeClr val="accent4"/>
        </a:buClr>
        <a:buSzPct val="65000"/>
        <a:buFont typeface="Wingdings 2"/>
        <a:buChar char=""/>
        <a:defRPr kumimoji="0" sz="8600" kern="1200">
          <a:solidFill>
            <a:schemeClr val="tx1"/>
          </a:solidFill>
          <a:latin typeface="+mn-lt"/>
          <a:ea typeface="+mn-ea"/>
          <a:cs typeface="+mn-cs"/>
        </a:defRPr>
      </a:lvl5pPr>
      <a:lvl6pPr marL="7445804" indent="-901334" algn="l" rtl="0" eaLnBrk="1" latinLnBrk="0" hangingPunct="1">
        <a:spcBef>
          <a:spcPct val="20000"/>
        </a:spcBef>
        <a:buClr>
          <a:schemeClr val="accent5"/>
        </a:buClr>
        <a:buSzPct val="80000"/>
        <a:buFont typeface="Wingdings 2"/>
        <a:buChar char=""/>
        <a:defRPr kumimoji="0" sz="7700" kern="1200">
          <a:solidFill>
            <a:schemeClr val="tx1"/>
          </a:solidFill>
          <a:latin typeface="+mn-lt"/>
          <a:ea typeface="+mn-ea"/>
          <a:cs typeface="+mn-cs"/>
        </a:defRPr>
      </a:lvl6pPr>
      <a:lvl7pPr marL="8229573" indent="-783769" algn="l" rtl="0" eaLnBrk="1" latinLnBrk="0" hangingPunct="1">
        <a:spcBef>
          <a:spcPct val="20000"/>
        </a:spcBef>
        <a:buClr>
          <a:schemeClr val="accent6"/>
        </a:buClr>
        <a:buSzPct val="80000"/>
        <a:buFont typeface="Wingdings 2"/>
        <a:buChar char=""/>
        <a:defRPr kumimoji="0" sz="6900" kern="1200" baseline="0">
          <a:solidFill>
            <a:schemeClr val="tx1"/>
          </a:solidFill>
          <a:latin typeface="+mn-lt"/>
          <a:ea typeface="+mn-ea"/>
          <a:cs typeface="+mn-cs"/>
        </a:defRPr>
      </a:lvl7pPr>
      <a:lvl8pPr marL="9405226" indent="-783769" algn="l" rtl="0" eaLnBrk="1" latinLnBrk="0" hangingPunct="1">
        <a:spcBef>
          <a:spcPct val="20000"/>
        </a:spcBef>
        <a:buClr>
          <a:schemeClr val="tx2"/>
        </a:buClr>
        <a:buChar char="•"/>
        <a:defRPr kumimoji="0" sz="6900" kern="1200">
          <a:solidFill>
            <a:schemeClr val="tx1"/>
          </a:solidFill>
          <a:latin typeface="+mn-lt"/>
          <a:ea typeface="+mn-ea"/>
          <a:cs typeface="+mn-cs"/>
        </a:defRPr>
      </a:lvl8pPr>
      <a:lvl9pPr marL="10580879" indent="-783769" algn="l" rtl="0" eaLnBrk="1" latinLnBrk="0" hangingPunct="1">
        <a:spcBef>
          <a:spcPct val="20000"/>
        </a:spcBef>
        <a:buClr>
          <a:schemeClr val="tx2"/>
        </a:buClr>
        <a:buFontTx/>
        <a:buChar char="•"/>
        <a:defRPr kumimoji="0" sz="60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959422" algn="l" rtl="0" eaLnBrk="1" latinLnBrk="0" hangingPunct="1">
        <a:defRPr kumimoji="0" kern="1200">
          <a:solidFill>
            <a:schemeClr val="tx1"/>
          </a:solidFill>
          <a:latin typeface="+mn-lt"/>
          <a:ea typeface="+mn-ea"/>
          <a:cs typeface="+mn-cs"/>
        </a:defRPr>
      </a:lvl2pPr>
      <a:lvl3pPr marL="3918844" algn="l" rtl="0" eaLnBrk="1" latinLnBrk="0" hangingPunct="1">
        <a:defRPr kumimoji="0" kern="1200">
          <a:solidFill>
            <a:schemeClr val="tx1"/>
          </a:solidFill>
          <a:latin typeface="+mn-lt"/>
          <a:ea typeface="+mn-ea"/>
          <a:cs typeface="+mn-cs"/>
        </a:defRPr>
      </a:lvl3pPr>
      <a:lvl4pPr marL="5878266" algn="l" rtl="0" eaLnBrk="1" latinLnBrk="0" hangingPunct="1">
        <a:defRPr kumimoji="0" kern="1200">
          <a:solidFill>
            <a:schemeClr val="tx1"/>
          </a:solidFill>
          <a:latin typeface="+mn-lt"/>
          <a:ea typeface="+mn-ea"/>
          <a:cs typeface="+mn-cs"/>
        </a:defRPr>
      </a:lvl4pPr>
      <a:lvl5pPr marL="7837688" algn="l" rtl="0" eaLnBrk="1" latinLnBrk="0" hangingPunct="1">
        <a:defRPr kumimoji="0" kern="1200">
          <a:solidFill>
            <a:schemeClr val="tx1"/>
          </a:solidFill>
          <a:latin typeface="+mn-lt"/>
          <a:ea typeface="+mn-ea"/>
          <a:cs typeface="+mn-cs"/>
        </a:defRPr>
      </a:lvl5pPr>
      <a:lvl6pPr marL="9797110" algn="l" rtl="0" eaLnBrk="1" latinLnBrk="0" hangingPunct="1">
        <a:defRPr kumimoji="0" kern="1200">
          <a:solidFill>
            <a:schemeClr val="tx1"/>
          </a:solidFill>
          <a:latin typeface="+mn-lt"/>
          <a:ea typeface="+mn-ea"/>
          <a:cs typeface="+mn-cs"/>
        </a:defRPr>
      </a:lvl6pPr>
      <a:lvl7pPr marL="11756532" algn="l" rtl="0" eaLnBrk="1" latinLnBrk="0" hangingPunct="1">
        <a:defRPr kumimoji="0" kern="1200">
          <a:solidFill>
            <a:schemeClr val="tx1"/>
          </a:solidFill>
          <a:latin typeface="+mn-lt"/>
          <a:ea typeface="+mn-ea"/>
          <a:cs typeface="+mn-cs"/>
        </a:defRPr>
      </a:lvl7pPr>
      <a:lvl8pPr marL="13715954" algn="l" rtl="0" eaLnBrk="1" latinLnBrk="0" hangingPunct="1">
        <a:defRPr kumimoji="0" kern="1200">
          <a:solidFill>
            <a:schemeClr val="tx1"/>
          </a:solidFill>
          <a:latin typeface="+mn-lt"/>
          <a:ea typeface="+mn-ea"/>
          <a:cs typeface="+mn-cs"/>
        </a:defRPr>
      </a:lvl8pPr>
      <a:lvl9pPr marL="15675376"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143000" y="609600"/>
            <a:ext cx="38100000" cy="4800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endParaRPr lang="en-US" sz="6000" b="1" dirty="0" smtClean="0">
              <a:solidFill>
                <a:schemeClr val="tx1"/>
              </a:solidFill>
              <a:latin typeface="B Nazanin"/>
              <a:cs typeface="B Lotus" pitchFamily="2" charset="-78"/>
            </a:endParaRPr>
          </a:p>
          <a:p>
            <a:pPr lvl="0" algn="ctr"/>
            <a:endParaRPr lang="en-US" sz="6000" b="1" dirty="0" smtClean="0">
              <a:solidFill>
                <a:schemeClr val="tx1"/>
              </a:solidFill>
              <a:latin typeface="B Nazanin"/>
              <a:cs typeface="B Lotus" pitchFamily="2" charset="-78"/>
            </a:endParaRPr>
          </a:p>
          <a:p>
            <a:pPr lvl="0" algn="ctr"/>
            <a:endParaRPr lang="en-US" sz="6000" b="1" dirty="0" smtClean="0">
              <a:solidFill>
                <a:schemeClr val="tx1"/>
              </a:solidFill>
              <a:latin typeface="B Nazanin"/>
              <a:cs typeface="B Lotus" pitchFamily="2" charset="-78"/>
            </a:endParaRPr>
          </a:p>
          <a:p>
            <a:pPr lvl="0" algn="ctr"/>
            <a:endParaRPr lang="en-US" sz="6000" b="1" dirty="0" smtClean="0">
              <a:solidFill>
                <a:schemeClr val="tx1"/>
              </a:solidFill>
              <a:latin typeface="B Nazanin"/>
              <a:cs typeface="B Lotus" pitchFamily="2" charset="-78"/>
            </a:endParaRPr>
          </a:p>
          <a:p>
            <a:pPr lvl="0" algn="ctr"/>
            <a:endParaRPr lang="fa-IR" sz="6000" b="1" dirty="0" smtClean="0">
              <a:solidFill>
                <a:schemeClr val="tx1"/>
              </a:solidFill>
              <a:latin typeface="B Nazanin"/>
              <a:cs typeface="B Lotus" pitchFamily="2" charset="-78"/>
            </a:endParaRPr>
          </a:p>
          <a:p>
            <a:pPr lvl="0" algn="ctr" rtl="1"/>
            <a:endParaRPr lang="en-US" sz="6000" b="1" dirty="0" smtClean="0">
              <a:solidFill>
                <a:schemeClr val="bg1"/>
              </a:solidFill>
              <a:latin typeface="B Nazanin"/>
              <a:cs typeface="B Lotus" pitchFamily="2" charset="-78"/>
            </a:endParaRPr>
          </a:p>
          <a:p>
            <a:pPr lvl="0" algn="ctr" rtl="1"/>
            <a:endParaRPr lang="en-US" sz="6000" b="1" dirty="0" smtClean="0">
              <a:solidFill>
                <a:schemeClr val="bg1"/>
              </a:solidFill>
              <a:latin typeface="B Nazanin"/>
              <a:cs typeface="B Lotus" pitchFamily="2" charset="-78"/>
            </a:endParaRPr>
          </a:p>
          <a:p>
            <a:pPr lvl="0" algn="ctr" rtl="1"/>
            <a:endParaRPr lang="en-US" sz="6000" b="1" dirty="0" smtClean="0">
              <a:solidFill>
                <a:schemeClr val="bg1"/>
              </a:solidFill>
              <a:latin typeface="B Nazanin"/>
              <a:cs typeface="B Lotus" pitchFamily="2" charset="-78"/>
            </a:endParaRPr>
          </a:p>
          <a:p>
            <a:pPr lvl="0" algn="ctr" rtl="1"/>
            <a:endParaRPr lang="en-US" sz="6000" b="1" dirty="0" smtClean="0">
              <a:solidFill>
                <a:schemeClr val="bg1"/>
              </a:solidFill>
              <a:latin typeface="B Nazanin"/>
              <a:cs typeface="B Lotus" pitchFamily="2" charset="-78"/>
            </a:endParaRPr>
          </a:p>
          <a:p>
            <a:pPr algn="ctr" rtl="1"/>
            <a:r>
              <a:rPr lang="fa-IR" sz="6000" b="1" dirty="0" smtClean="0">
                <a:cs typeface="B Lotus" pitchFamily="2" charset="-78"/>
              </a:rPr>
              <a:t>بررسي ریسک فاکتور های مؤثر بر سرطان پستان در بیمارستان نمازی شهر شیراز</a:t>
            </a:r>
            <a:endParaRPr lang="en-US" sz="6000" b="1" dirty="0" smtClean="0">
              <a:cs typeface="B Lotus" pitchFamily="2" charset="-78"/>
            </a:endParaRPr>
          </a:p>
          <a:p>
            <a:pPr algn="ctr" rtl="1"/>
            <a:r>
              <a:rPr lang="fa-IR" sz="6000" b="1" dirty="0" smtClean="0">
                <a:solidFill>
                  <a:schemeClr val="bg1"/>
                </a:solidFill>
                <a:latin typeface="B Nazanin"/>
                <a:cs typeface="B Lotus" pitchFamily="2" charset="-78"/>
              </a:rPr>
              <a:t>نگارش:</a:t>
            </a:r>
            <a:r>
              <a:rPr lang="en-US" sz="6000" b="1" dirty="0" smtClean="0">
                <a:solidFill>
                  <a:schemeClr val="bg1"/>
                </a:solidFill>
                <a:latin typeface="B Nazanin"/>
                <a:cs typeface="B Lotus" pitchFamily="2" charset="-78"/>
              </a:rPr>
              <a:t> </a:t>
            </a:r>
            <a:r>
              <a:rPr lang="fa-IR" sz="6000" b="1" dirty="0" smtClean="0">
                <a:cs typeface="B Lotus" pitchFamily="2" charset="-78"/>
              </a:rPr>
              <a:t>مریم شیبانی فرد</a:t>
            </a:r>
            <a:endParaRPr lang="en-US" sz="6000" b="1" dirty="0" smtClean="0">
              <a:cs typeface="B Lotus" pitchFamily="2" charset="-78"/>
            </a:endParaRPr>
          </a:p>
          <a:p>
            <a:pPr algn="ctr" rtl="1"/>
            <a:r>
              <a:rPr lang="fa-IR" sz="6000" b="1" dirty="0" smtClean="0">
                <a:solidFill>
                  <a:schemeClr val="bg1"/>
                </a:solidFill>
                <a:latin typeface="B Nazanin"/>
                <a:cs typeface="B Lotus" pitchFamily="2" charset="-78"/>
              </a:rPr>
              <a:t>اساتید راهنما:</a:t>
            </a:r>
            <a:r>
              <a:rPr lang="en-US" sz="6000" b="1" dirty="0" smtClean="0">
                <a:solidFill>
                  <a:schemeClr val="bg1"/>
                </a:solidFill>
                <a:latin typeface="B Nazanin"/>
                <a:cs typeface="B Lotus" pitchFamily="2" charset="-78"/>
              </a:rPr>
              <a:t> </a:t>
            </a:r>
            <a:r>
              <a:rPr lang="fa-IR" sz="6000" b="1" dirty="0" smtClean="0">
                <a:cs typeface="B Lotus" pitchFamily="2" charset="-78"/>
              </a:rPr>
              <a:t>دكتر محمد رضا ستاری</a:t>
            </a:r>
            <a:endParaRPr lang="en-US" sz="6000" b="1" dirty="0" smtClean="0">
              <a:cs typeface="B Lotus" pitchFamily="2" charset="-78"/>
            </a:endParaRPr>
          </a:p>
          <a:p>
            <a:pPr algn="ctr"/>
            <a:r>
              <a:rPr lang="ar-SA" sz="6000" b="1" dirty="0" smtClean="0">
                <a:cs typeface="B Lotus" pitchFamily="2" charset="-78"/>
              </a:rPr>
              <a:t>دكتر احمد مصلائي</a:t>
            </a:r>
            <a:endParaRPr lang="en-US" sz="6000" b="1" dirty="0" smtClean="0">
              <a:latin typeface="B Nazanin+ Black" pitchFamily="2" charset="-78"/>
              <a:cs typeface="B Lotus" pitchFamily="2" charset="-78"/>
            </a:endParaRPr>
          </a:p>
          <a:p>
            <a:pPr lvl="0" algn="ctr" rtl="1"/>
            <a:endParaRPr lang="fa-IR" sz="6000" b="1" dirty="0" smtClean="0">
              <a:solidFill>
                <a:schemeClr val="bg1"/>
              </a:solidFill>
              <a:latin typeface="B Nazanin"/>
              <a:cs typeface="B Lotus" pitchFamily="2" charset="-78"/>
            </a:endParaRPr>
          </a:p>
          <a:p>
            <a:pPr lvl="0" algn="ctr" rtl="1"/>
            <a:r>
              <a:rPr lang="fa-IR" sz="6000" b="1" dirty="0" smtClean="0">
                <a:solidFill>
                  <a:schemeClr val="tx1"/>
                </a:solidFill>
                <a:latin typeface="B Nazanin"/>
                <a:cs typeface="B Lotus" pitchFamily="2" charset="-78"/>
              </a:rPr>
              <a:t/>
            </a:r>
            <a:br>
              <a:rPr lang="fa-IR" sz="6000" b="1" dirty="0" smtClean="0">
                <a:solidFill>
                  <a:schemeClr val="tx1"/>
                </a:solidFill>
                <a:latin typeface="B Nazanin"/>
                <a:cs typeface="B Lotus" pitchFamily="2" charset="-78"/>
              </a:rPr>
            </a:br>
            <a:r>
              <a:rPr lang="fa-IR" sz="6000" b="1" dirty="0" smtClean="0">
                <a:solidFill>
                  <a:schemeClr val="tx1"/>
                </a:solidFill>
                <a:latin typeface="B Nazanin"/>
                <a:cs typeface="B Lotus" pitchFamily="2" charset="-78"/>
              </a:rPr>
              <a:t/>
            </a:r>
            <a:br>
              <a:rPr lang="fa-IR" sz="6000" b="1" dirty="0" smtClean="0">
                <a:solidFill>
                  <a:schemeClr val="tx1"/>
                </a:solidFill>
                <a:latin typeface="B Nazanin"/>
                <a:cs typeface="B Lotus" pitchFamily="2" charset="-78"/>
              </a:rPr>
            </a:br>
            <a:r>
              <a:rPr lang="en-US" sz="6000" b="1" dirty="0" smtClean="0">
                <a:solidFill>
                  <a:schemeClr val="tx1"/>
                </a:solidFill>
                <a:latin typeface="B Nazanin"/>
                <a:cs typeface="B Lotus" pitchFamily="2" charset="-78"/>
              </a:rPr>
              <a:t/>
            </a:r>
            <a:br>
              <a:rPr lang="en-US" sz="6000" b="1" dirty="0" smtClean="0">
                <a:solidFill>
                  <a:schemeClr val="tx1"/>
                </a:solidFill>
                <a:latin typeface="B Nazanin"/>
                <a:cs typeface="B Lotus" pitchFamily="2" charset="-78"/>
              </a:rPr>
            </a:br>
            <a:r>
              <a:rPr lang="en-US" sz="6000" b="1" dirty="0" smtClean="0">
                <a:solidFill>
                  <a:schemeClr val="tx1"/>
                </a:solidFill>
                <a:latin typeface="B Nazanin"/>
                <a:cs typeface="B Lotus" pitchFamily="2" charset="-78"/>
              </a:rPr>
              <a:t/>
            </a:r>
            <a:br>
              <a:rPr lang="en-US" sz="6000" b="1" dirty="0" smtClean="0">
                <a:solidFill>
                  <a:schemeClr val="tx1"/>
                </a:solidFill>
                <a:latin typeface="B Nazanin"/>
                <a:cs typeface="B Lotus" pitchFamily="2" charset="-78"/>
              </a:rPr>
            </a:br>
            <a:r>
              <a:rPr lang="en-US" sz="6000" b="1" dirty="0" smtClean="0">
                <a:solidFill>
                  <a:schemeClr val="tx1"/>
                </a:solidFill>
                <a:latin typeface="B Nazanin"/>
                <a:cs typeface="B Lotus" pitchFamily="2" charset="-78"/>
              </a:rPr>
              <a:t/>
            </a:r>
            <a:br>
              <a:rPr lang="en-US" sz="6000" b="1" dirty="0" smtClean="0">
                <a:solidFill>
                  <a:schemeClr val="tx1"/>
                </a:solidFill>
                <a:latin typeface="B Nazanin"/>
                <a:cs typeface="B Lotus" pitchFamily="2" charset="-78"/>
              </a:rPr>
            </a:br>
            <a:r>
              <a:rPr lang="en-US" sz="6000" b="1" dirty="0" smtClean="0">
                <a:solidFill>
                  <a:schemeClr val="tx1"/>
                </a:solidFill>
                <a:latin typeface="B Nazanin"/>
                <a:cs typeface="B Lotus" pitchFamily="2" charset="-78"/>
              </a:rPr>
              <a:t/>
            </a:r>
            <a:br>
              <a:rPr lang="en-US" sz="6000" b="1" dirty="0" smtClean="0">
                <a:solidFill>
                  <a:schemeClr val="tx1"/>
                </a:solidFill>
                <a:latin typeface="B Nazanin"/>
                <a:cs typeface="B Lotus" pitchFamily="2" charset="-78"/>
              </a:rPr>
            </a:br>
            <a:endParaRPr lang="en-US" sz="6000" b="1" dirty="0">
              <a:solidFill>
                <a:schemeClr val="tx1"/>
              </a:solidFill>
              <a:cs typeface="B Lotus" pitchFamily="2" charset="-78"/>
            </a:endParaRPr>
          </a:p>
        </p:txBody>
      </p:sp>
      <p:sp>
        <p:nvSpPr>
          <p:cNvPr id="5" name="Rounded Rectangle 4"/>
          <p:cNvSpPr/>
          <p:nvPr/>
        </p:nvSpPr>
        <p:spPr>
          <a:xfrm>
            <a:off x="28346400" y="6096000"/>
            <a:ext cx="12115800" cy="5715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rtl="1"/>
            <a:r>
              <a:rPr lang="fa-IR" sz="6000" b="1" dirty="0" smtClean="0">
                <a:cs typeface="B Lotus" pitchFamily="2" charset="-78"/>
              </a:rPr>
              <a:t>مقدمه:</a:t>
            </a:r>
            <a:endParaRPr lang="en-US" sz="6000" b="1" dirty="0" smtClean="0">
              <a:cs typeface="B Lotus" pitchFamily="2" charset="-78"/>
            </a:endParaRPr>
          </a:p>
          <a:p>
            <a:pPr algn="just" rtl="1"/>
            <a:r>
              <a:rPr lang="ar-SA" sz="6000" dirty="0" smtClean="0">
                <a:cs typeface="B Lotus" pitchFamily="2" charset="-78"/>
              </a:rPr>
              <a:t>سرطان پستان یکی از بزرگترین مشکلات عصر حاضر است. شناخت عوامل مؤثر بر بروز این سرطان در افراد، راهگشای پیشگیری و در ادامه درمان این بیماری است.</a:t>
            </a:r>
            <a:endParaRPr lang="en-US" sz="6000" dirty="0" smtClean="0">
              <a:cs typeface="B Lotus" pitchFamily="2" charset="-78"/>
            </a:endParaRPr>
          </a:p>
          <a:p>
            <a:pPr algn="just" rtl="1"/>
            <a:r>
              <a:rPr lang="fa-IR" sz="6000" dirty="0" smtClean="0">
                <a:cs typeface="B Lotus" pitchFamily="2" charset="-78"/>
              </a:rPr>
              <a:t>.</a:t>
            </a:r>
            <a:endParaRPr lang="en-US" sz="6000" dirty="0">
              <a:cs typeface="B Lotus" pitchFamily="2" charset="-78"/>
            </a:endParaRPr>
          </a:p>
        </p:txBody>
      </p:sp>
      <p:sp>
        <p:nvSpPr>
          <p:cNvPr id="6" name="Rounded Rectangle 5"/>
          <p:cNvSpPr/>
          <p:nvPr/>
        </p:nvSpPr>
        <p:spPr>
          <a:xfrm>
            <a:off x="16230600" y="5791200"/>
            <a:ext cx="11582400" cy="13411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endParaRPr lang="en-US" sz="5500" b="1" dirty="0" smtClean="0">
              <a:cs typeface="B Lotus" pitchFamily="2" charset="-78"/>
            </a:endParaRPr>
          </a:p>
          <a:p>
            <a:pPr algn="just" rtl="1"/>
            <a:r>
              <a:rPr lang="ar-SA" sz="6600" b="1" dirty="0" smtClean="0">
                <a:cs typeface="B Lotus" pitchFamily="2" charset="-78"/>
              </a:rPr>
              <a:t>یافته ها</a:t>
            </a:r>
            <a:r>
              <a:rPr lang="ar-SA" sz="6600" dirty="0" smtClean="0">
                <a:cs typeface="B Lotus" pitchFamily="2" charset="-78"/>
              </a:rPr>
              <a:t>:</a:t>
            </a:r>
            <a:endParaRPr lang="en-US" sz="6600" dirty="0" smtClean="0">
              <a:cs typeface="B Lotus" pitchFamily="2" charset="-78"/>
            </a:endParaRPr>
          </a:p>
          <a:p>
            <a:pPr algn="just" rtl="1"/>
            <a:r>
              <a:rPr lang="ar-SA" sz="5500" dirty="0" smtClean="0">
                <a:cs typeface="B Lotus" pitchFamily="2" charset="-78"/>
              </a:rPr>
              <a:t> سن بیشتر افراد شرکت کننده در این مطالعه بین 40 تا 49 سال بود. در این پژوهش، 248 نفر (56%) سابقه مصرف ضد بارداری های خوراکی را داشتند. 350 نفر (</a:t>
            </a:r>
            <a:r>
              <a:rPr lang="fa-IR" sz="5500" dirty="0" smtClean="0">
                <a:cs typeface="B Lotus" pitchFamily="2" charset="-78"/>
              </a:rPr>
              <a:t>91/4</a:t>
            </a:r>
            <a:r>
              <a:rPr lang="ar-SA" sz="5500" dirty="0" smtClean="0">
                <a:cs typeface="B Lotus" pitchFamily="2" charset="-78"/>
              </a:rPr>
              <a:t>%) سابقه شیردهی به فرزند خود را داشتند. 304 نفر (</a:t>
            </a:r>
            <a:r>
              <a:rPr lang="fa-IR" sz="5500" dirty="0" smtClean="0">
                <a:cs typeface="B Lotus" pitchFamily="2" charset="-78"/>
              </a:rPr>
              <a:t>68/3</a:t>
            </a:r>
            <a:r>
              <a:rPr lang="ar-SA" sz="5500" dirty="0" smtClean="0">
                <a:cs typeface="B Lotus" pitchFamily="2" charset="-78"/>
              </a:rPr>
              <a:t>%) در اولین قاعدگی بین 12 تا 14 سال سن داشتند در حالیکه 245 نفر (</a:t>
            </a:r>
            <a:r>
              <a:rPr lang="fa-IR" sz="5500" dirty="0" smtClean="0">
                <a:cs typeface="B Lotus" pitchFamily="2" charset="-78"/>
              </a:rPr>
              <a:t>73/6</a:t>
            </a:r>
            <a:r>
              <a:rPr lang="ar-SA" sz="5500" dirty="0" smtClean="0">
                <a:cs typeface="B Lotus" pitchFamily="2" charset="-78"/>
              </a:rPr>
              <a:t>%) در سنین کمتر از 50 سال یائسه شده بودند.همچنین 336 (</a:t>
            </a:r>
            <a:r>
              <a:rPr lang="fa-IR" sz="5500" dirty="0" smtClean="0">
                <a:cs typeface="B Lotus" pitchFamily="2" charset="-78"/>
              </a:rPr>
              <a:t>75/2</a:t>
            </a:r>
            <a:r>
              <a:rPr lang="ar-SA" sz="5500" dirty="0" smtClean="0">
                <a:cs typeface="B Lotus" pitchFamily="2" charset="-78"/>
              </a:rPr>
              <a:t>%) نفر سابقه فامیلی سرطان پستان نداشتند. در مقوله شیوه زندگی نیز 399 نفر (</a:t>
            </a:r>
            <a:r>
              <a:rPr lang="fa-IR" sz="5500" dirty="0" smtClean="0">
                <a:cs typeface="B Lotus" pitchFamily="2" charset="-78"/>
              </a:rPr>
              <a:t>89/3</a:t>
            </a:r>
            <a:r>
              <a:rPr lang="ar-SA" sz="5500" dirty="0" smtClean="0">
                <a:cs typeface="B Lotus" pitchFamily="2" charset="-78"/>
              </a:rPr>
              <a:t>%) مصرف کننده دخانیات نبودند.</a:t>
            </a:r>
            <a:endParaRPr lang="en-US" sz="5500" dirty="0" smtClean="0">
              <a:cs typeface="B Lotus" pitchFamily="2" charset="-78"/>
            </a:endParaRPr>
          </a:p>
          <a:p>
            <a:pPr algn="just" rtl="1"/>
            <a:endParaRPr lang="en-US" sz="5500" dirty="0">
              <a:cs typeface="B Lotus" pitchFamily="2" charset="-78"/>
            </a:endParaRPr>
          </a:p>
        </p:txBody>
      </p:sp>
      <p:sp>
        <p:nvSpPr>
          <p:cNvPr id="7" name="Left Arrow 6"/>
          <p:cNvSpPr/>
          <p:nvPr/>
        </p:nvSpPr>
        <p:spPr>
          <a:xfrm>
            <a:off x="13944600" y="11887200"/>
            <a:ext cx="1905000" cy="685800"/>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cs typeface="B Lotus" pitchFamily="2" charset="-78"/>
            </a:endParaRPr>
          </a:p>
        </p:txBody>
      </p:sp>
      <p:sp>
        <p:nvSpPr>
          <p:cNvPr id="9" name="Rounded Rectangle 8"/>
          <p:cNvSpPr/>
          <p:nvPr/>
        </p:nvSpPr>
        <p:spPr>
          <a:xfrm>
            <a:off x="28041600" y="13335000"/>
            <a:ext cx="12496800" cy="10820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fa-IR" sz="6600" b="1" dirty="0" smtClean="0">
                <a:cs typeface="B Lotus" pitchFamily="2" charset="-78"/>
              </a:rPr>
              <a:t>بیماران و روش کار</a:t>
            </a:r>
            <a:r>
              <a:rPr lang="ar-SA" sz="6600" b="1" dirty="0" smtClean="0">
                <a:cs typeface="B Lotus" pitchFamily="2" charset="-78"/>
              </a:rPr>
              <a:t>:</a:t>
            </a:r>
            <a:endParaRPr lang="en-US" sz="6600" b="1" dirty="0" smtClean="0">
              <a:cs typeface="B Lotus" pitchFamily="2" charset="-78"/>
            </a:endParaRPr>
          </a:p>
          <a:p>
            <a:pPr algn="just" rtl="1"/>
            <a:r>
              <a:rPr lang="ar-SA" sz="6600" dirty="0" smtClean="0">
                <a:cs typeface="B Lotus" pitchFamily="2" charset="-78"/>
              </a:rPr>
              <a:t>در اين مطالعه توصيفي- تحليلي، اطلاعات 447 نفر مبتلا به سرطان پستان که به بیمارستان نمازی شهر شیراز و درمانگاه امام رضا (ع) وابسته به این بیمارستان مراجعه نموده </a:t>
            </a:r>
            <a:r>
              <a:rPr lang="fa-IR" sz="6600" dirty="0" smtClean="0">
                <a:cs typeface="B Lotus" pitchFamily="2" charset="-78"/>
              </a:rPr>
              <a:t>با استفاده از يك پرسشنامه استاندارد شده مورد بررسي قرار گرفته شد.تجزیه و تحلیل داده ها و بررسی روابط بین متغیرها توسط آزمون مربع کای با استفاده از نرم افزار  </a:t>
            </a:r>
            <a:r>
              <a:rPr lang="en-US" sz="6600" dirty="0" smtClean="0">
                <a:latin typeface="Times New Roman" pitchFamily="18" charset="0"/>
                <a:cs typeface="Times New Roman" pitchFamily="18" charset="0"/>
              </a:rPr>
              <a:t>SPSS 21.0</a:t>
            </a:r>
            <a:r>
              <a:rPr lang="fa-IR" sz="6600" dirty="0" smtClean="0">
                <a:cs typeface="B Lotus" pitchFamily="2" charset="-78"/>
              </a:rPr>
              <a:t> انجام شد</a:t>
            </a:r>
            <a:r>
              <a:rPr lang="en-US" sz="6600" dirty="0" smtClean="0">
                <a:cs typeface="B Lotus" pitchFamily="2" charset="-78"/>
              </a:rPr>
              <a:t>.</a:t>
            </a:r>
            <a:endParaRPr lang="en-US" sz="6600" dirty="0">
              <a:cs typeface="B Lotus" pitchFamily="2" charset="-78"/>
            </a:endParaRPr>
          </a:p>
        </p:txBody>
      </p:sp>
      <p:sp>
        <p:nvSpPr>
          <p:cNvPr id="10" name="Rounded Rectangle 9"/>
          <p:cNvSpPr/>
          <p:nvPr/>
        </p:nvSpPr>
        <p:spPr>
          <a:xfrm>
            <a:off x="7467600" y="19431000"/>
            <a:ext cx="20269200" cy="7315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fa-IR" sz="6600" b="1" dirty="0" smtClean="0">
                <a:cs typeface="B Lotus" pitchFamily="2" charset="-78"/>
              </a:rPr>
              <a:t>نتیجه گیری:</a:t>
            </a:r>
            <a:endParaRPr lang="en-US" sz="6600" b="1" dirty="0" smtClean="0">
              <a:cs typeface="B Lotus" pitchFamily="2" charset="-78"/>
            </a:endParaRPr>
          </a:p>
          <a:p>
            <a:pPr algn="just" rtl="1"/>
            <a:r>
              <a:rPr lang="fa-IR" sz="6600" dirty="0" smtClean="0">
                <a:cs typeface="B Lotus" pitchFamily="2" charset="-78"/>
              </a:rPr>
              <a:t>برخی از ریسک فاکتورها نتایج مشابهی همانند تحقیقات قبلی صورت گرفته در زمینه سرطان پستان را نشان داد.اما برخی دیگر کاملا متفاوت با نتایج سایر مقالات بود. بر خلاف نتایج قبلی در این مطالعه شیردهی، سن پایین در اولین باروری و تعدد دفعات باروری جزء فاکتور های پیشگیری کننده از سرطان پستان نبود. اما سن اولین قاعدگی در افراد مبتلا به سرطان پستان همانند نتایج مطالعات قبلی پایین بود.</a:t>
            </a:r>
            <a:endParaRPr lang="en-US" sz="6600" dirty="0">
              <a:cs typeface="B Lotus" pitchFamily="2" charset="-78"/>
            </a:endParaRPr>
          </a:p>
        </p:txBody>
      </p:sp>
      <p:graphicFrame>
        <p:nvGraphicFramePr>
          <p:cNvPr id="16" name="Chart 15"/>
          <p:cNvGraphicFramePr/>
          <p:nvPr/>
        </p:nvGraphicFramePr>
        <p:xfrm>
          <a:off x="0" y="5715000"/>
          <a:ext cx="13487400" cy="6324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Chart 16"/>
          <p:cNvGraphicFramePr/>
          <p:nvPr/>
        </p:nvGraphicFramePr>
        <p:xfrm>
          <a:off x="1066800" y="12192000"/>
          <a:ext cx="12039600" cy="7086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100</TotalTime>
  <Words>328</Words>
  <Application>Microsoft Office PowerPoint</Application>
  <PresentationFormat>Custom</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Pharma</cp:lastModifiedBy>
  <cp:revision>17</cp:revision>
  <dcterms:created xsi:type="dcterms:W3CDTF">2014-11-07T08:09:59Z</dcterms:created>
  <dcterms:modified xsi:type="dcterms:W3CDTF">2014-11-24T07:13:01Z</dcterms:modified>
</cp:coreProperties>
</file>